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4066-4AD0-413C-9DB8-394E6FB8FA32}" type="datetimeFigureOut">
              <a:rPr lang="fr-FR" smtClean="0"/>
              <a:pPr/>
              <a:t>03/05/2022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E667-4A9C-4A0A-A757-A794DFDFE0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4066-4AD0-413C-9DB8-394E6FB8FA32}" type="datetimeFigureOut">
              <a:rPr lang="fr-FR" smtClean="0"/>
              <a:pPr/>
              <a:t>03/05/2022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E667-4A9C-4A0A-A757-A794DFDFE0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4066-4AD0-413C-9DB8-394E6FB8FA32}" type="datetimeFigureOut">
              <a:rPr lang="fr-FR" smtClean="0"/>
              <a:pPr/>
              <a:t>03/05/2022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E667-4A9C-4A0A-A757-A794DFDFE0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4066-4AD0-413C-9DB8-394E6FB8FA32}" type="datetimeFigureOut">
              <a:rPr lang="fr-FR" smtClean="0"/>
              <a:pPr/>
              <a:t>03/05/2022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E667-4A9C-4A0A-A757-A794DFDFE0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4066-4AD0-413C-9DB8-394E6FB8FA32}" type="datetimeFigureOut">
              <a:rPr lang="fr-FR" smtClean="0"/>
              <a:pPr/>
              <a:t>03/05/2022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E667-4A9C-4A0A-A757-A794DFDFE0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4066-4AD0-413C-9DB8-394E6FB8FA32}" type="datetimeFigureOut">
              <a:rPr lang="fr-FR" smtClean="0"/>
              <a:pPr/>
              <a:t>03/05/2022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E667-4A9C-4A0A-A757-A794DFDFE0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4066-4AD0-413C-9DB8-394E6FB8FA32}" type="datetimeFigureOut">
              <a:rPr lang="fr-FR" smtClean="0"/>
              <a:pPr/>
              <a:t>03/05/2022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E667-4A9C-4A0A-A757-A794DFDFE0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4066-4AD0-413C-9DB8-394E6FB8FA32}" type="datetimeFigureOut">
              <a:rPr lang="fr-FR" smtClean="0"/>
              <a:pPr/>
              <a:t>03/05/2022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E667-4A9C-4A0A-A757-A794DFDFE0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4066-4AD0-413C-9DB8-394E6FB8FA32}" type="datetimeFigureOut">
              <a:rPr lang="fr-FR" smtClean="0"/>
              <a:pPr/>
              <a:t>03/05/2022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E667-4A9C-4A0A-A757-A794DFDFE0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4066-4AD0-413C-9DB8-394E6FB8FA32}" type="datetimeFigureOut">
              <a:rPr lang="fr-FR" smtClean="0"/>
              <a:pPr/>
              <a:t>03/05/2022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E667-4A9C-4A0A-A757-A794DFDFE0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4066-4AD0-413C-9DB8-394E6FB8FA32}" type="datetimeFigureOut">
              <a:rPr lang="fr-FR" smtClean="0"/>
              <a:pPr/>
              <a:t>03/05/2022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E667-4A9C-4A0A-A757-A794DFDFE0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34066-4AD0-413C-9DB8-394E6FB8FA32}" type="datetimeFigureOut">
              <a:rPr lang="fr-FR" smtClean="0"/>
              <a:pPr/>
              <a:t>03/05/2022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1E667-4A9C-4A0A-A757-A794DFDFE0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572000" y="4071942"/>
            <a:ext cx="4357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tx2"/>
                </a:solidFill>
                <a:latin typeface="Agency FB" pitchFamily="34" charset="0"/>
              </a:rPr>
              <a:t>Les métiers du nautisme et de la carrosserie</a:t>
            </a:r>
          </a:p>
          <a:p>
            <a:pPr algn="ctr"/>
            <a:r>
              <a:rPr lang="fr-FR" sz="2400" b="1" dirty="0" smtClean="0">
                <a:solidFill>
                  <a:schemeClr val="tx2"/>
                </a:solidFill>
                <a:latin typeface="Agency FB" pitchFamily="34" charset="0"/>
              </a:rPr>
              <a:t>3</a:t>
            </a:r>
            <a:r>
              <a:rPr lang="fr-FR" sz="2400" b="1" baseline="30000" dirty="0" smtClean="0">
                <a:solidFill>
                  <a:schemeClr val="tx2"/>
                </a:solidFill>
                <a:latin typeface="Agency FB" pitchFamily="34" charset="0"/>
              </a:rPr>
              <a:t>ème</a:t>
            </a:r>
            <a:r>
              <a:rPr lang="fr-FR" sz="2400" b="1" dirty="0" smtClean="0">
                <a:solidFill>
                  <a:schemeClr val="tx2"/>
                </a:solidFill>
                <a:latin typeface="Agency FB" pitchFamily="34" charset="0"/>
              </a:rPr>
              <a:t> Prépa Métiers / CAP /BAC PRO </a:t>
            </a:r>
            <a:r>
              <a:rPr lang="fr-FR" sz="2400" b="1" dirty="0" smtClean="0">
                <a:solidFill>
                  <a:schemeClr val="tx2"/>
                </a:solidFill>
                <a:latin typeface="Agency FB" pitchFamily="34" charset="0"/>
              </a:rPr>
              <a:t>/</a:t>
            </a:r>
            <a:endParaRPr lang="fr-FR" sz="2400" b="1" dirty="0">
              <a:solidFill>
                <a:schemeClr val="tx2"/>
              </a:solidFill>
              <a:latin typeface="Agency FB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8877" y="0"/>
            <a:ext cx="5345123" cy="381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620" y="285728"/>
            <a:ext cx="2110970" cy="1154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ZoneTexte 8"/>
          <p:cNvSpPr txBox="1"/>
          <p:nvPr/>
        </p:nvSpPr>
        <p:spPr>
          <a:xfrm>
            <a:off x="379252" y="1328152"/>
            <a:ext cx="383555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002060"/>
                </a:solidFill>
                <a:latin typeface="Lucida Calligraphy" pitchFamily="66" charset="0"/>
              </a:rPr>
              <a:t>PORTES OUVERTES 2022</a:t>
            </a:r>
            <a:endParaRPr lang="fr-FR" sz="4400" b="1" dirty="0">
              <a:solidFill>
                <a:srgbClr val="002060"/>
              </a:solidFill>
              <a:latin typeface="Lucida Calligraphy" pitchFamily="66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9512" y="3573016"/>
            <a:ext cx="46434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C00000"/>
                </a:solidFill>
              </a:rPr>
              <a:t>Samedi 14 mai 2022</a:t>
            </a:r>
          </a:p>
          <a:p>
            <a:pPr algn="ctr"/>
            <a:r>
              <a:rPr lang="fr-FR" sz="3200" b="1" dirty="0" smtClean="0">
                <a:solidFill>
                  <a:srgbClr val="C00000"/>
                </a:solidFill>
              </a:rPr>
              <a:t>De 9H à 12H</a:t>
            </a:r>
            <a:endParaRPr lang="fr-FR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28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sec1</dc:creator>
  <cp:lastModifiedBy>sec1</cp:lastModifiedBy>
  <cp:revision>10</cp:revision>
  <dcterms:created xsi:type="dcterms:W3CDTF">2020-02-13T09:54:05Z</dcterms:created>
  <dcterms:modified xsi:type="dcterms:W3CDTF">2022-05-03T12:43:50Z</dcterms:modified>
</cp:coreProperties>
</file>